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83" r:id="rId4"/>
    <p:sldId id="298" r:id="rId5"/>
    <p:sldId id="291" r:id="rId6"/>
    <p:sldId id="300" r:id="rId7"/>
    <p:sldId id="301" r:id="rId8"/>
    <p:sldId id="303" r:id="rId9"/>
    <p:sldId id="299" r:id="rId10"/>
    <p:sldId id="308" r:id="rId11"/>
    <p:sldId id="305" r:id="rId12"/>
    <p:sldId id="302" r:id="rId13"/>
    <p:sldId id="289" r:id="rId14"/>
    <p:sldId id="288" r:id="rId15"/>
    <p:sldId id="293" r:id="rId16"/>
    <p:sldId id="290" r:id="rId17"/>
    <p:sldId id="281" r:id="rId18"/>
    <p:sldId id="278" r:id="rId19"/>
    <p:sldId id="280" r:id="rId20"/>
    <p:sldId id="30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574" autoAdjust="0"/>
  </p:normalViewPr>
  <p:slideViewPr>
    <p:cSldViewPr>
      <p:cViewPr varScale="1">
        <p:scale>
          <a:sx n="58" d="100"/>
          <a:sy n="58" d="100"/>
        </p:scale>
        <p:origin x="-17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9880-ACA3-4673-A344-41358A68B7AF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6F33-8F7B-4A45-8530-C131DDAD2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488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9880-ACA3-4673-A344-41358A68B7AF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6F33-8F7B-4A45-8530-C131DDAD2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44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9880-ACA3-4673-A344-41358A68B7AF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6F33-8F7B-4A45-8530-C131DDAD2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981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9880-ACA3-4673-A344-41358A68B7AF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6F33-8F7B-4A45-8530-C131DDAD2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428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9880-ACA3-4673-A344-41358A68B7AF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6F33-8F7B-4A45-8530-C131DDAD2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01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9880-ACA3-4673-A344-41358A68B7AF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6F33-8F7B-4A45-8530-C131DDAD2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951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9880-ACA3-4673-A344-41358A68B7AF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6F33-8F7B-4A45-8530-C131DDAD2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71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9880-ACA3-4673-A344-41358A68B7AF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6F33-8F7B-4A45-8530-C131DDAD2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450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9880-ACA3-4673-A344-41358A68B7AF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6F33-8F7B-4A45-8530-C131DDAD2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104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9880-ACA3-4673-A344-41358A68B7AF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6F33-8F7B-4A45-8530-C131DDAD2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93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9880-ACA3-4673-A344-41358A68B7AF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6F33-8F7B-4A45-8530-C131DDAD2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857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09880-ACA3-4673-A344-41358A68B7AF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26F33-8F7B-4A45-8530-C131DDAD2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277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87220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Тема урока:  «Россия в годы революций и гражданской войны»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7604" y="5589240"/>
            <a:ext cx="6400800" cy="504056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pPr algn="r"/>
            <a:r>
              <a:rPr lang="ru-RU" sz="9600" b="1" dirty="0" smtClean="0"/>
              <a:t>История 11 класс</a:t>
            </a:r>
            <a:endParaRPr lang="ru-RU" sz="9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967335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i="1" dirty="0" smtClean="0"/>
              <a:t>       Судьба </a:t>
            </a:r>
            <a:r>
              <a:rPr lang="ru-RU" sz="3600" i="1" dirty="0"/>
              <a:t>России бесконечно дороже судьбы классов и партий, доктрин и учений.</a:t>
            </a:r>
          </a:p>
          <a:p>
            <a:pPr algn="r"/>
            <a:r>
              <a:rPr lang="ru-RU" sz="3600" i="1" dirty="0"/>
              <a:t>Н.А. Бердяев</a:t>
            </a:r>
          </a:p>
        </p:txBody>
      </p:sp>
    </p:spTree>
    <p:extLst>
      <p:ext uri="{BB962C8B-B14F-4D97-AF65-F5344CB8AC3E}">
        <p14:creationId xmlns:p14="http://schemas.microsoft.com/office/powerpoint/2010/main" val="424785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43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208911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50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60648"/>
            <a:ext cx="8640960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68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24935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277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Великая российская революция 1917-1922 гг.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i="1" dirty="0"/>
              <a:t>Проблемный вопрос: </a:t>
            </a:r>
            <a:endParaRPr lang="ru-RU" sz="4000" b="1" dirty="0" smtClean="0"/>
          </a:p>
          <a:p>
            <a:pPr marL="0" indent="0" algn="ctr">
              <a:buNone/>
            </a:pPr>
            <a:r>
              <a:rPr lang="ru-RU" sz="4400" b="1" i="1" dirty="0" smtClean="0"/>
              <a:t>«</a:t>
            </a:r>
            <a:r>
              <a:rPr lang="ru-RU" sz="4400" b="1" i="1" dirty="0"/>
              <a:t>Революции  и Гражданская война это трагические или героические страницы в истории нашей страны»?</a:t>
            </a:r>
          </a:p>
        </p:txBody>
      </p:sp>
    </p:spTree>
    <p:extLst>
      <p:ext uri="{BB962C8B-B14F-4D97-AF65-F5344CB8AC3E}">
        <p14:creationId xmlns:p14="http://schemas.microsoft.com/office/powerpoint/2010/main" val="210210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640960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79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198466" cy="6120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734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86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14" y="332655"/>
            <a:ext cx="8892480" cy="6070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73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712968" cy="6628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8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32656"/>
            <a:ext cx="8280920" cy="590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426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136903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18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352927" cy="593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22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74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136903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053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064895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52" y="413048"/>
            <a:ext cx="8064895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4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32656"/>
            <a:ext cx="8352928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50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08911" cy="579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83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200" b="1" i="1" dirty="0" smtClean="0"/>
              <a:t>Использованные ресурсы</a:t>
            </a:r>
            <a:endParaRPr lang="ru-RU" sz="32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1.Дорожкина Н.И. Современный урок истории: использование мультимедийных презентаций: 5-11 классы.- М.: ВАКО, 2009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996952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2.Поташник </a:t>
            </a:r>
            <a:r>
              <a:rPr lang="ru-RU" sz="2400" dirty="0"/>
              <a:t>М.М., Левит М.В. Как подготовить и провести открытый урок (современная технология) Методическое пособие-М.: Педагогическое общество России, 2011</a:t>
            </a:r>
          </a:p>
          <a:p>
            <a:r>
              <a:rPr lang="ru-RU" sz="2400" dirty="0"/>
              <a:t>3</a:t>
            </a:r>
            <a:r>
              <a:rPr lang="ru-RU" sz="2400" dirty="0" smtClean="0"/>
              <a:t>.Отечественная </a:t>
            </a:r>
            <a:r>
              <a:rPr lang="ru-RU" sz="2400" dirty="0"/>
              <a:t>история XX- начала XXI века: док. и справ. материалы: пособие для учащихся 11 </a:t>
            </a:r>
            <a:r>
              <a:rPr lang="ru-RU" sz="2400" dirty="0" err="1"/>
              <a:t>кл</a:t>
            </a:r>
            <a:r>
              <a:rPr lang="ru-RU" sz="2400" dirty="0"/>
              <a:t>. </a:t>
            </a:r>
            <a:r>
              <a:rPr lang="ru-RU" sz="2400" dirty="0" err="1"/>
              <a:t>общеобразоват</a:t>
            </a:r>
            <a:r>
              <a:rPr lang="ru-RU" sz="2400" dirty="0"/>
              <a:t>. </a:t>
            </a:r>
            <a:r>
              <a:rPr lang="ru-RU" sz="2400" dirty="0" err="1"/>
              <a:t>учреждеий</a:t>
            </a:r>
            <a:r>
              <a:rPr lang="ru-RU" sz="2400" dirty="0"/>
              <a:t> /авт.-сост. Г.Е. </a:t>
            </a:r>
            <a:r>
              <a:rPr lang="ru-RU" sz="2400" dirty="0" err="1"/>
              <a:t>Гиголаев</a:t>
            </a:r>
            <a:r>
              <a:rPr lang="ru-RU" sz="2400" dirty="0"/>
              <a:t>, Д.В. Фомин-Нилов; под общ. ред. А.О. </a:t>
            </a:r>
            <a:r>
              <a:rPr lang="ru-RU" sz="2400" dirty="0" err="1"/>
              <a:t>Чубарьяна</a:t>
            </a:r>
            <a:r>
              <a:rPr lang="ru-RU" sz="2400" dirty="0"/>
              <a:t>. – М.: Просвещение, 2009</a:t>
            </a:r>
          </a:p>
          <a:p>
            <a:r>
              <a:rPr lang="ru-RU" sz="2400" dirty="0" smtClean="0"/>
              <a:t>4. </a:t>
            </a:r>
            <a:r>
              <a:rPr lang="ru-RU" sz="2400" dirty="0"/>
              <a:t>Интернет-ресурсы: www.rusrevolution.info, http://histrf.ru/ </a:t>
            </a:r>
          </a:p>
        </p:txBody>
      </p:sp>
    </p:spTree>
    <p:extLst>
      <p:ext uri="{BB962C8B-B14F-4D97-AF65-F5344CB8AC3E}">
        <p14:creationId xmlns:p14="http://schemas.microsoft.com/office/powerpoint/2010/main" val="380532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1853</TotalTime>
  <Words>162</Words>
  <Application>Microsoft Office PowerPoint</Application>
  <PresentationFormat>Экран (4:3)</PresentationFormat>
  <Paragraphs>13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Тема урока:  «Россия в годы революций и гражданской войны»</vt:lpstr>
      <vt:lpstr>Презентация PowerPoint</vt:lpstr>
      <vt:lpstr>Презентация PowerPoint</vt:lpstr>
      <vt:lpstr>Презентация PowerPoint</vt:lpstr>
      <vt:lpstr>Презентация PowerPoint</vt:lpstr>
      <vt:lpstr>Великая российская революция 1917-1922 гг.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Использованные ресурсы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  «Россия в годы революций и гражданской войны»</dc:title>
  <dc:creator>Раиса</dc:creator>
  <cp:lastModifiedBy>Раиса</cp:lastModifiedBy>
  <cp:revision>20</cp:revision>
  <dcterms:created xsi:type="dcterms:W3CDTF">2016-10-15T05:17:20Z</dcterms:created>
  <dcterms:modified xsi:type="dcterms:W3CDTF">2016-10-16T22:30:50Z</dcterms:modified>
</cp:coreProperties>
</file>